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  <p:sldId id="260" r:id="rId8"/>
    <p:sldId id="261" r:id="rId9"/>
    <p:sldId id="259" r:id="rId10"/>
    <p:sldId id="262" r:id="rId11"/>
    <p:sldId id="258" r:id="rId12"/>
    <p:sldId id="263" r:id="rId13"/>
  </p:sldIdLst>
  <p:sldSz cx="12192000" cy="6858000"/>
  <p:notesSz cx="6858000" cy="9144000"/>
  <p:defaultTextStyle>
    <a:lvl1pPr marL="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1pPr>
    <a:lvl2pPr marL="457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2pPr>
    <a:lvl3pPr marL="914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3pPr>
    <a:lvl4pPr marL="1371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4pPr>
    <a:lvl5pPr marL="18288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5pPr>
    <a:lvl6pPr marL="22860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6pPr>
    <a:lvl7pPr marL="2743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7pPr>
    <a:lvl8pPr marL="3200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8pPr>
    <a:lvl9pPr marL="3657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pitchFamily="0" charset="0"/>
        <a:cs typeface="Times New Roman" pitchFamily="1" charset="-18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717256557" val="927" rev64="64" revOS="4"/>
      <pr:smFileRevision xmlns:pr="smNativeData" dt="1717256557" val="101"/>
      <pr:guideOptions xmlns:pr="smNativeData" dt="1717256557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Objects="1" showGuides="1">
      <p:cViewPr varScale="1">
        <p:scale>
          <a:sx n="72" d="100"/>
          <a:sy n="72" d="100"/>
        </p:scale>
        <p:origin x="378" y="391"/>
      </p:cViewPr>
      <p:guideLst x="0" y="0"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3" d="100"/>
        <a:sy n="13" d="100"/>
      </p:scale>
      <p:origin x="0" y="0"/>
    </p:cViewPr>
  </p:sorterViewPr>
  <p:notesViewPr>
    <p:cSldViewPr snapToObjects="1" showGuides="1">
      <p:cViewPr>
        <p:scale>
          <a:sx n="72" d="100"/>
          <a:sy n="72" d="100"/>
        </p:scale>
        <p:origin x="378" y="391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2wkAAK8OAAAtQQAAzhgAABAAAAAmAAAACAAAAAGAAAAAAAAA"/>
              </a:ext>
            </a:extLst>
          </p:cNvSpPr>
          <p:nvPr>
            <p:ph type="ctrTitle"/>
          </p:nvPr>
        </p:nvSpPr>
        <p:spPr>
          <a:xfrm>
            <a:off x="1602105" y="2386965"/>
            <a:ext cx="8992870" cy="1645285"/>
          </a:xfrm>
        </p:spPr>
        <p:txBody>
          <a:bodyPr/>
          <a:lstStyle>
            <a:lvl1pPr>
              <a:defRPr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NGAAN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lhAAAMYaAABrOgAAZCIAABAAAAAmAAAACAAAAAGAAAAAAAAA"/>
              </a:ext>
            </a:extLst>
          </p:cNvSpPr>
          <p:nvPr>
            <p:ph type="subTitle" idx="1"/>
          </p:nvPr>
        </p:nvSpPr>
        <p:spPr>
          <a:xfrm>
            <a:off x="2696210" y="4352290"/>
            <a:ext cx="6800215" cy="123825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GVlZWU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CAAAAAAAAA"/>
              </a:ext>
            </a:extLst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/>
            <a:fld id="{37FBD58E-C0DA-AE23-9443-36769B0D6263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CAAAAAAAAA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/>
            <a:r>
              <a:t>{Footer}</a:t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UXdz3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HJha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Xdztf///wEAAAAAAAAAAAAAAAAAAAAAAAAAAAAAAAAAAAAAAAAAAAAAAAJ/f38A8vLyA8zMzADAwP8Af39/AAAAAAAAAAAAAAAAAAAAAAAAAAAAIQAAABgAAAAUAAAAMkIAAGImAAB3RAAAMCoAABAAAAAmAAAACAAAAAAAAAAEAAAA"/>
              </a:ext>
            </a:extLst>
          </p:cNvSpPr>
          <p:nvPr>
            <p:ph type="sldNum" sz="quarter" idx="12"/>
          </p:nvPr>
        </p:nvSpPr>
        <p:spPr>
          <a:solidFill>
            <a:schemeClr val="accent1">
              <a:shade val="62500"/>
            </a:schemeClr>
          </a:solidFill>
        </p:spPr>
        <p:txBody>
          <a:bodyPr/>
          <a:lstStyle/>
          <a:p>
            <a:pPr/>
            <a:fld id="{37FB8658-16DA-AE70-9443-E025C80D62B5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Q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BAAAAAmAAAACAAAAAIAAAAAAAAA"/>
              </a:ext>
            </a:extLst>
          </p:cNvSpPr>
          <p:nvPr>
            <p:ph idx="1"/>
          </p:nvPr>
        </p:nvSpPr>
        <p:spPr/>
        <p:txBody>
          <a:bodyPr vert="vert" wrap="square" numCol="1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84B8-F6DA-AE72-9443-0027CA0D6255}" type="datetime1">
              <a:t>{Date/Time}</a:t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{Footer}</a:t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ACA1-EFDA-AE5A-9443-190FE20D624C}" type="slidenum">
              <a:t>{Nr.}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Q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PjUAAMIFAAA9PQAAaCQAABAAAAAmAAAACAAAAAMAAAAAAAAA"/>
              </a:ext>
            </a:extLst>
          </p:cNvSpPr>
          <p:nvPr>
            <p:ph type="title"/>
          </p:nvPr>
        </p:nvSpPr>
        <p:spPr>
          <a:xfrm>
            <a:off x="8655050" y="935990"/>
            <a:ext cx="1299845" cy="4982210"/>
          </a:xfrm>
        </p:spPr>
        <p:txBody>
          <a:bodyPr vert="vert" wrap="square" numCol="1" anchor="ctr">
            <a:prstTxWarp prst="textNoShape">
              <a:avLst/>
            </a:prstTxWarp>
          </a:bodyPr>
          <a:lstStyle/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Q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MIFAADeMwAAaCQAABAAAAAmAAAACAAAAAMAAAAAAAAA"/>
              </a:ext>
            </a:extLst>
          </p:cNvSpPr>
          <p:nvPr>
            <p:ph idx="1"/>
          </p:nvPr>
        </p:nvSpPr>
        <p:spPr>
          <a:xfrm>
            <a:off x="2232025" y="935990"/>
            <a:ext cx="6199505" cy="4982210"/>
          </a:xfrm>
        </p:spPr>
        <p:txBody>
          <a:bodyPr vert="vert" wrap="square" numCol="1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8337-79DA-AE75-9443-8F20CD0D62DA}" type="datetime1">
              <a:t>{Date/Time}</a:t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{Footer}</a:t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8B38-76DA-AE7D-9443-8028C50D62D5}" type="slidenum">
              <a:t>{Nr.}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FJhYmk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GVlZWU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B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IPQsd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B463-2DDA-AE42-9443-DB17FA0D628E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E0Aa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{Footer}</a:t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CAAT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9275-3BDA-AE64-9443-CD31DC0D6298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2wkAALAOAAAtQQAAzxgAABAAAAAmAAAACAAAAAGAAAAAAAAA"/>
              </a:ext>
            </a:extLst>
          </p:cNvSpPr>
          <p:nvPr>
            <p:ph type="title"/>
          </p:nvPr>
        </p:nvSpPr>
        <p:spPr>
          <a:xfrm>
            <a:off x="1602105" y="2387600"/>
            <a:ext cx="8992870" cy="1645285"/>
          </a:xfrm>
        </p:spPr>
        <p:txBody>
          <a:bodyPr/>
          <a:lstStyle>
            <a:lvl1pPr algn="ctr">
              <a:defRPr sz="28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lhAAAMcaAABrOgAAZSIAABAAAAAmAAAACAAAAAGAAAAAAAAA"/>
              </a:ext>
            </a:extLst>
          </p:cNvSpPr>
          <p:nvPr>
            <p:ph idx="1"/>
          </p:nvPr>
        </p:nvSpPr>
        <p:spPr>
          <a:xfrm>
            <a:off x="2696210" y="4352925"/>
            <a:ext cx="6800215" cy="123825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I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CAAAAAAAAA"/>
              </a:ext>
            </a:extLst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/>
            <a:fld id="{37FBB795-DBDA-AE41-9443-2D14F90D627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CAAAAAAAAA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/>
            <a:r>
              <a:t>{Footer}</a:t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lmkU3f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BDYWr0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lmkUtv///wEAAAAAAAAAAAAAAAAAAAAAAAAAAAAAAAAAAAAAAAAAAAAAAAJ/f38A8vLyA8zMzADAwP8Af39/AAAAAAAAAAAAAAAAAAAAAAAAAAAAIQAAABgAAAAUAAAAMkIAAGImAAB3RAAAMCoAABAAAAAmAAAACAAAAAAAAAAEAAAA"/>
              </a:ext>
            </a:extLst>
          </p:cNvSpPr>
          <p:nvPr>
            <p:ph type="sldNum" sz="quarter" idx="12"/>
          </p:nvPr>
        </p:nvSpPr>
        <p:spPr>
          <a:solidFill>
            <a:schemeClr val="accent2">
              <a:shade val="62500"/>
            </a:schemeClr>
          </a:solidFill>
        </p:spPr>
        <p:txBody>
          <a:bodyPr/>
          <a:lstStyle/>
          <a:p>
            <a:pPr/>
            <a:fld id="{37FBD618-56DA-AE20-9443-A075980D62F5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HIAZ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QkAADwQAAACJAAAUyMAABAAAAAmAAAACAAAAAGAAAAAAAAA"/>
              </a:ext>
            </a:extLst>
          </p:cNvSpPr>
          <p:nvPr>
            <p:ph idx="1"/>
          </p:nvPr>
        </p:nvSpPr>
        <p:spPr>
          <a:xfrm>
            <a:off x="1580515" y="2639060"/>
            <a:ext cx="4272915" cy="310324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J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ACcAADwQAABEQQAAUyMAABAAAAAmAAAACAAAAAGAAAAAAAAA"/>
              </a:ext>
            </a:extLst>
          </p:cNvSpPr>
          <p:nvPr>
            <p:ph idx="2"/>
          </p:nvPr>
        </p:nvSpPr>
        <p:spPr>
          <a:xfrm>
            <a:off x="6339840" y="2639060"/>
            <a:ext cx="4269740" cy="310324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B7/Hy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B5E8-A6DA-AE43-9443-5016FB0D6205}" type="datetime1">
              <a:t>{Date/Time}</a:t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JCsW70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{Footer}</a:t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C38E-C0DA-AE35-9443-36608D0D6263}" type="slidenum">
              <a:t>{Nr.}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6_bUFbZhMAAAAlAAAAZAAAAA8BAAAAkAAAAEgAAACQAAAASAAAAAAAAAAC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vgkAAD0OAAACJAAAlBIAABAAAAAmAAAACAAAAIGAAAAAAAAA"/>
              </a:ext>
            </a:extLst>
          </p:cNvSpPr>
          <p:nvPr>
            <p:ph idx="1"/>
          </p:nvPr>
        </p:nvSpPr>
        <p:spPr>
          <a:xfrm>
            <a:off x="1583690" y="2314575"/>
            <a:ext cx="4269740" cy="705485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vgkAAFUTAAACJAAATSMAABAAAAAmAAAACAAAAAGAAAAAAAAA"/>
              </a:ext>
            </a:extLst>
          </p:cNvSpPr>
          <p:nvPr>
            <p:ph idx="2"/>
          </p:nvPr>
        </p:nvSpPr>
        <p:spPr>
          <a:xfrm>
            <a:off x="1583690" y="3142615"/>
            <a:ext cx="4269740" cy="259588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6_bUFbZhMAAAAlAAAAZAAAAA8BAAAAkAAAAEgAAACQAAAASAAAAAAAAAAC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ACcAAD0OAABEQQAAlBIAABAAAAAmAAAACAAAAIGAAAAAAAAA"/>
              </a:ext>
            </a:extLst>
          </p:cNvSpPr>
          <p:nvPr>
            <p:ph idx="3"/>
          </p:nvPr>
        </p:nvSpPr>
        <p:spPr>
          <a:xfrm>
            <a:off x="6339840" y="2314575"/>
            <a:ext cx="4269740" cy="705485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ACcAAFUTAAAtQQAATSMAABAAAAAmAAAACAAAAAGAAAAAAAAA"/>
              </a:ext>
            </a:extLst>
          </p:cNvSpPr>
          <p:nvPr>
            <p:ph idx="4"/>
          </p:nvPr>
        </p:nvSpPr>
        <p:spPr>
          <a:xfrm>
            <a:off x="6339840" y="3142615"/>
            <a:ext cx="4255135" cy="259588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H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F381-CFDA-AE05-9443-3950BD0D626C}" type="datetime1">
              <a:t>{Date/Time}</a:t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{Footer}</a:t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CAC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B885-CBDA-AE4E-9443-3D1BF60D6268}" type="slidenum">
              <a:t>{Nr.}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B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AE06-48DA-AE58-9443-BE0DE00D62EB}" type="datetime1">
              <a:t>{Date/Time}</a:t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GQAZ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{Footer}</a:t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FYAd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B6F7-B9DA-AE40-9443-4F15F80D621A}" type="slidenum">
              <a:t>{Nr.}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C556-18DA-AE33-9443-EE668B0D62BB}" type="datetime1">
              <a:t>{Date/Time}</a:t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>{Footer}</a:t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EEAY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8EB9-F7DA-AE78-9443-012DC00D6254}" type="slidenum">
              <a:t>{Nr.}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1"/>
          <p:cNvSpPr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AQAAAAEAAAB/JQAAMSoAABAAAAAmAAAACAAAAP//////////"/>
              </a:ext>
            </a:extLst>
          </p:cNvSpPr>
          <p:nvPr/>
        </p:nvSpPr>
        <p:spPr>
          <a:xfrm>
            <a:off x="635" y="635"/>
            <a:ext cx="609473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GcAd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9wQAAMwNAACJIAAA0RQAABAAAAAmAAAACAAAAAGAAAAAAAAA"/>
              </a:ext>
            </a:extLst>
          </p:cNvSpPr>
          <p:nvPr>
            <p:ph type="title"/>
          </p:nvPr>
        </p:nvSpPr>
        <p:spPr>
          <a:xfrm>
            <a:off x="807085" y="2242820"/>
            <a:ext cx="4481830" cy="1141095"/>
          </a:xfrm>
        </p:spPr>
        <p:txBody>
          <a:bodyPr/>
          <a:lstStyle>
            <a:lvl1pPr algn="ctr">
              <a:defRPr sz="2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bykAAPYEAAARRwAAQCUAABAAAAAmAAAACAAAAAGAAAAAAAAA"/>
              </a:ext>
            </a:extLst>
          </p:cNvSpPr>
          <p:nvPr>
            <p:ph idx="1"/>
          </p:nvPr>
        </p:nvSpPr>
        <p:spPr>
          <a:xfrm>
            <a:off x="6735445" y="806450"/>
            <a:ext cx="4817110" cy="5248910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EQcAANYVAABuHgAAWCMAABAAAAAmAAAACAAAAAGAAAAAAAAA"/>
              </a:ext>
            </a:extLst>
          </p:cNvSpPr>
          <p:nvPr>
            <p:ph idx="2"/>
          </p:nvPr>
        </p:nvSpPr>
        <p:spPr>
          <a:xfrm>
            <a:off x="1148715" y="3549650"/>
            <a:ext cx="3797935" cy="219583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6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D11C-52DA-AE27-9443-A4729F0D62F1}" type="datetime1">
              <a:t>{Date/Time}</a:t>
            </a:fld>
          </a:p>
        </p:txBody>
      </p:sp>
      <p:sp>
        <p:nvSpPr>
          <p:cNvPr id="7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CkGwAAVSgAABAAAAAmAAAACAAAAAGAAAAAAAAA"/>
              </a:ext>
            </a:extLst>
          </p:cNvSpPr>
          <p:nvPr>
            <p:ph type="ftr" sz="quarter" idx="11"/>
          </p:nvPr>
        </p:nvSpPr>
        <p:spPr>
          <a:xfrm>
            <a:off x="1602740" y="6235700"/>
            <a:ext cx="289052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/>
            <a:r>
              <a:t>{Footer}</a:t>
            </a:r>
          </a:p>
        </p:txBody>
      </p:sp>
      <p:sp>
        <p:nvSpPr>
          <p:cNvPr id="8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9B01-4FDA-AE6D-9443-B938D50D62EC}" type="slidenum">
              <a:t>{Nr.}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1"/>
          <p:cNvSpPr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AQAAAAEAAAB/JQAAMSoAABAAAAAmAAAACAAAAP//////////"/>
              </a:ext>
            </a:extLst>
          </p:cNvSpPr>
          <p:nvPr/>
        </p:nvSpPr>
        <p:spPr>
          <a:xfrm>
            <a:off x="635" y="635"/>
            <a:ext cx="609473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9wQAAM0NAACJIAAA0hQAABAAAAAmAAAACAAAAAGAAAAAAAAA"/>
              </a:ext>
            </a:extLst>
          </p:cNvSpPr>
          <p:nvPr>
            <p:ph type="title"/>
          </p:nvPr>
        </p:nvSpPr>
        <p:spPr>
          <a:xfrm>
            <a:off x="807085" y="2243455"/>
            <a:ext cx="4481830" cy="1141095"/>
          </a:xfrm>
        </p:spPr>
        <p:txBody>
          <a:bodyPr/>
          <a:lstStyle>
            <a:lvl1pPr algn="ctr">
              <a:defRPr sz="2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fiUAAAAAAAD8SgAAMCoAABAAAAAmAAAACAAAAAGAAAAAAAAA"/>
              </a:ext>
            </a:extLst>
          </p:cNvSpPr>
          <p:nvPr>
            <p:ph idx="1"/>
          </p:nvPr>
        </p:nvSpPr>
        <p:spPr>
          <a:xfrm>
            <a:off x="6094730" y="0"/>
            <a:ext cx="609473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EgcAANcVAABvHgAAWSMAABAAAAAmAAAACAAAAAGAAAAAAAAA"/>
              </a:ext>
            </a:extLst>
          </p:cNvSpPr>
          <p:nvPr>
            <p:ph idx="2"/>
          </p:nvPr>
        </p:nvSpPr>
        <p:spPr>
          <a:xfrm>
            <a:off x="1149350" y="3550285"/>
            <a:ext cx="3797935" cy="219583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6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BAd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FBA537-79DA-AE53-9443-8F06EB0D62DA}" type="datetime1">
              <a:t>{Date/Time}</a:t>
            </a:fld>
          </a:p>
        </p:txBody>
      </p:sp>
      <p:sp>
        <p:nvSpPr>
          <p:cNvPr id="7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CkGwAAVSgAABAAAAAmAAAACAAAAAGAAAAAAAAA"/>
              </a:ext>
            </a:extLst>
          </p:cNvSpPr>
          <p:nvPr>
            <p:ph type="ftr" sz="quarter" idx="11"/>
          </p:nvPr>
        </p:nvSpPr>
        <p:spPr>
          <a:xfrm>
            <a:off x="1602740" y="6235700"/>
            <a:ext cx="289052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/>
            <a:r>
              <a:t>{Footer}</a:t>
            </a:r>
          </a:p>
        </p:txBody>
      </p:sp>
      <p:sp>
        <p:nvSpPr>
          <p:cNvPr id="8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FB899E-D0DA-AE7F-9443-262AC70D6273}" type="slidenum">
              <a:t>{Nr.}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GoAd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BAAAAAmAAAACAAAAP//////////"/>
              </a:ext>
            </a:extLst>
          </p:cNvSpPr>
          <p:nvPr>
            <p:ph type="title"/>
          </p:nvPr>
        </p:nvSpPr>
        <p:spPr>
          <a:xfrm>
            <a:off x="2232025" y="964565"/>
            <a:ext cx="7729220" cy="118808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/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LiA5p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BAAAAAmAAAACAAAAP//////////"/>
              </a:ext>
            </a:extLst>
          </p:cNvSpPr>
          <p:nvPr>
            <p:ph type="body" idx="1"/>
          </p:nvPr>
        </p:nvSpPr>
        <p:spPr>
          <a:xfrm>
            <a:off x="2232025" y="2639060"/>
            <a:ext cx="7729220" cy="31032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HzAAAGImAAAQQQAAYCgAABAAAAAmAAAACAAAAP//////////"/>
              </a:ext>
            </a:extLst>
          </p:cNvSpPr>
          <p:nvPr>
            <p:ph type="dt" sz="quarter" idx="2"/>
          </p:nvPr>
        </p:nvSpPr>
        <p:spPr>
          <a:xfrm>
            <a:off x="7822565" y="6239510"/>
            <a:ext cx="2753995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/>
            <a:fld id="{37FB92DC-92DA-AE64-9443-6431DC0D6231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3AkAAFwmAAAoLgAAVSgAABAAAAAmAAAACAAAAP//////////"/>
              </a:ext>
            </a:extLst>
          </p:cNvSpPr>
          <p:nvPr>
            <p:ph type="ftr" sz="quarter" idx="3"/>
          </p:nvPr>
        </p:nvSpPr>
        <p:spPr>
          <a:xfrm>
            <a:off x="1602740" y="6235700"/>
            <a:ext cx="5900420" cy="320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/>
            <a:r>
              <a:t>{Footer}</a:t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EAAAAAAAAAeHh4yv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eHh4w////wEAAAAAAAAAAAAAAAAAAAAAAAAAAAAAAAAAAAAAAAAAAAAAAAJ/f38A8vLyA8zMzADAwP8Af39/AAAAAAAAAAAAAAAAAAAAAAAAAAAAIQAAABgAAAAUAAAAMkIAAGImAAB3RAAAMCoAABAAAAAmAAAACAAAAP//////////"/>
              </a:ext>
            </a:extLst>
          </p:cNvSpPr>
          <p:nvPr>
            <p:ph type="sldNum" sz="quarter" idx="4"/>
          </p:nvPr>
        </p:nvSpPr>
        <p:spPr>
          <a:xfrm>
            <a:off x="10760710" y="6239510"/>
            <a:ext cx="368935" cy="618490"/>
          </a:xfrm>
          <a:prstGeom prst="rect">
            <a:avLst/>
          </a:prstGeom>
          <a:solidFill>
            <a:schemeClr val="bg2">
              <a:shade val="50000"/>
            </a:schemeClr>
          </a:solidFill>
          <a:ln>
            <a:noFill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/>
            <a:fld id="{37FB9803-4DDA-AE6E-9443-BB3BD60D62EE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2800" b="0" i="0" u="none" strike="noStrike" kern="1" cap="all" spc="0" baseline="0">
          <a:solidFill>
            <a:schemeClr val="tx2"/>
          </a:solidFill>
          <a:effectLst/>
          <a:latin typeface="Century Gothic" pitchFamily="0" charset="0"/>
          <a:ea typeface="Century Gothic" pitchFamily="0" charset="0"/>
          <a:cs typeface="Century Gothic" pitchFamily="0" charset="0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titleStyle>
    <p:bodyStyle>
      <a:lvl1pPr marL="230505" marR="0" indent="-230505" algn="l" defTabSz="44958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Char char="•"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1pPr>
      <a:lvl2pPr marL="457200" marR="0" indent="-230505" algn="l" defTabSz="44958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Char char="–"/>
        <a:tabLst/>
        <a:defRPr sz="14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2pPr>
      <a:lvl3pPr marL="687705" marR="0" indent="-230505" algn="l" defTabSz="44958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Char char="•"/>
        <a:tabLst/>
        <a:defRPr sz="12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3pPr>
      <a:lvl4pPr marL="914400" marR="0" indent="-230505" algn="l" defTabSz="44958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Char char="–"/>
        <a:tabLst/>
        <a:defRPr sz="11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4pPr>
      <a:lvl5pPr marL="1144905" marR="0" indent="-230505" algn="l" defTabSz="44958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Char char="»"/>
        <a:tabLst/>
        <a:defRPr sz="11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5pPr>
      <a:lvl6pPr marL="25146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9718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429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886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pitchFamily="0" charset="0"/>
          <a:cs typeface="Times New Roman" pitchFamily="1" charset="-18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oniatrie" TargetMode="Externa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zd.gov.cz/jak-lze-ziskat-akreditaci-a-co-je-nutne-dolozit/" TargetMode="Externa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Sub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lhAAAMYaAABrOgAAZCIAABAAAAAmAAAACAAAAAAAAAAAAAAA"/>
              </a:ext>
            </a:extLst>
          </p:cNvSpPr>
          <p:nvPr>
            <p:ph type="subTitle" idx="1"/>
          </p:nvPr>
        </p:nvSpPr>
        <p:spPr/>
        <p:txBody>
          <a:bodyPr/>
          <a:lstStyle/>
          <a:p>
            <a:pPr/>
          </a:p>
        </p:txBody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2wkAAK8OAAAtQQAAzhgAAAAAAAAmAAAACAAAAAEAAAAAAAAA"/>
              </a:ext>
            </a:extLst>
          </p:cNvSpPr>
          <p:nvPr>
            <p:ph type="ctrTitle"/>
          </p:nvPr>
        </p:nvSpPr>
        <p:spPr>
          <a:xfrm>
            <a:off x="1602105" y="2386965"/>
            <a:ext cx="8992870" cy="1645285"/>
          </a:xfrm>
        </p:spPr>
        <p:txBody>
          <a:bodyPr/>
          <a:lstStyle/>
          <a:p>
            <a:pPr>
              <a:defRPr cap="all"/>
            </a:pPr>
            <a:r>
              <a:t>jak na akreditaci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AAAAAAmAAAACAAAAAEAAAAAAAAA"/>
              </a:ext>
            </a:extLst>
          </p:cNvSpPr>
          <p:nvPr>
            <p:ph type="title"/>
          </p:nvPr>
        </p:nvSpPr>
        <p:spPr>
          <a:xfrm>
            <a:off x="2232025" y="964565"/>
            <a:ext cx="7729220" cy="1188085"/>
          </a:xfrm>
        </p:spPr>
        <p:txBody>
          <a:bodyPr/>
          <a:lstStyle/>
          <a:p>
            <a:pPr>
              <a:defRPr cap="all"/>
            </a:pPr>
            <a:r>
              <a:t>co je AKREDITACE?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AAAAAAmAAAACAAAAAEAAAAAAAAA"/>
              </a:ext>
            </a:extLst>
          </p:cNvSpPr>
          <p:nvPr>
            <p:ph type="body" idx="1"/>
          </p:nvPr>
        </p:nvSpPr>
        <p:spPr>
          <a:xfrm>
            <a:off x="2232025" y="2639060"/>
            <a:ext cx="7729220" cy="3103245"/>
          </a:xfrm>
        </p:spPr>
        <p:txBody>
          <a:bodyPr/>
          <a:lstStyle/>
          <a:p>
            <a:pPr/>
            <a:r>
              <a:t>oprávnění vzdělávat (lékaře) v rámci postgraduálního vzdělávání</a:t>
            </a:r>
          </a:p>
          <a:p>
            <a:pPr/>
            <a:r>
              <a:t>I. a II. stupeň</a:t>
            </a:r>
          </a:p>
          <a:p>
            <a:pPr/>
            <a:r>
              <a:t>administrativní krok (nikoliv zkouška)</a:t>
            </a:r>
          </a:p>
          <a:p>
            <a:pPr/>
            <a:r>
              <a:t>(zatím) bez vlivu na finanční ohodnocení naší práce</a:t>
            </a:r>
          </a:p>
          <a:p>
            <a:pPr/>
            <a:r>
              <a:t>zásadní podmínka pro udržení oboru při životě (péče o dorost) a v důsledku       i zhodnocení našich praxí</a:t>
            </a:r>
          </a:p>
          <a:p>
            <a:pPr/>
            <a:r>
              <a:t>dostupné pro každého z nás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AAAAAAmAAAACAAAAAEAAAAAAAAA"/>
              </a:ext>
            </a:extLst>
          </p:cNvSpPr>
          <p:nvPr>
            <p:ph type="title"/>
          </p:nvPr>
        </p:nvSpPr>
        <p:spPr>
          <a:xfrm>
            <a:off x="2232025" y="964565"/>
            <a:ext cx="7729220" cy="1188085"/>
          </a:xfrm>
        </p:spPr>
        <p:txBody>
          <a:bodyPr/>
          <a:lstStyle/>
          <a:p>
            <a:pPr>
              <a:defRPr cap="all"/>
            </a:pPr>
            <a:r>
              <a:t>vzdělávací program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AAAAAAmAAAACAAAAAEAAAAAAAAA"/>
              </a:ext>
            </a:extLst>
          </p:cNvSpPr>
          <p:nvPr>
            <p:ph type="body" idx="1"/>
          </p:nvPr>
        </p:nvSpPr>
        <p:spPr>
          <a:xfrm>
            <a:off x="2232025" y="2639060"/>
            <a:ext cx="7729220" cy="3103245"/>
          </a:xfrm>
        </p:spPr>
        <p:txBody>
          <a:bodyPr/>
          <a:lstStyle/>
          <a:p>
            <a:pPr/>
            <a:r>
              <a:t>máme na stránkách </a:t>
            </a:r>
            <a:r>
              <a:rPr u="sng">
                <a:solidFill>
                  <a:schemeClr val="hlink"/>
                </a:solidFill>
                <a:hlinkClick r:id="rId2"/>
              </a:rPr>
              <a:t>www.foniatrie.eu</a:t>
            </a:r>
            <a:endParaRPr u="sng">
              <a:solidFill>
                <a:schemeClr val="hlink"/>
              </a:solidFill>
              <a:hlinkClick r:id="rId2"/>
            </a:endParaRPr>
          </a:p>
          <a:p>
            <a:pPr>
              <a:defRPr u="sng">
                <a:solidFill>
                  <a:schemeClr val="hlink"/>
                </a:solidFill>
                <a:hlinkClick r:id="rId2"/>
              </a:defRPr>
            </a:pPr>
            <a:r>
              <a:rPr>
                <a:hlinkClick r:id="rId2"/>
              </a:rPr>
              <a:t>https://mzd.gov.cz/wp-content/uploads/2023/02/Vzdelavaci-program-nastavboveho-oboru-Foniatrie_Vestnik_MZ_castka_9_cerven_2023.pdf</a:t>
            </a:r>
            <a:endParaRPr>
              <a:hlinkClick r:id="rId2"/>
            </a:endParaRPr>
          </a:p>
          <a:p>
            <a:pPr>
              <a:defRPr u="none">
                <a:solidFill>
                  <a:schemeClr val="tx1"/>
                </a:solidFill>
              </a:defRPr>
            </a:pPr>
            <a:r>
              <a:t>od strany 63</a:t>
            </a:r>
          </a:p>
          <a:p>
            <a:pPr>
              <a:defRPr u="none">
                <a:solidFill>
                  <a:schemeClr val="tx1"/>
                </a:solidFill>
              </a:defRPr>
            </a:pPr>
          </a:p>
          <a:p>
            <a:pPr>
              <a:defRPr u="sng">
                <a:solidFill>
                  <a:schemeClr val="hlink"/>
                </a:solidFill>
                <a:hlinkClick r:id="rId2"/>
              </a:defRPr>
            </a:pPr>
            <a:endParaRPr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AAAAAAmAAAACAAAAAEAAAAAAAAA"/>
              </a:ext>
            </a:extLst>
          </p:cNvSpPr>
          <p:nvPr>
            <p:ph type="title"/>
          </p:nvPr>
        </p:nvSpPr>
        <p:spPr>
          <a:xfrm>
            <a:off x="2232025" y="964565"/>
            <a:ext cx="7729220" cy="1188085"/>
          </a:xfrm>
        </p:spPr>
        <p:txBody>
          <a:bodyPr/>
          <a:lstStyle/>
          <a:p>
            <a:pPr>
              <a:defRPr cap="all"/>
            </a:pP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AAAAAAmAAAACAAAAAEAAAAAAAAA"/>
              </a:ext>
            </a:extLst>
          </p:cNvSpPr>
          <p:nvPr>
            <p:ph type="body" idx="1"/>
          </p:nvPr>
        </p:nvSpPr>
        <p:spPr>
          <a:xfrm>
            <a:off x="2232025" y="2639060"/>
            <a:ext cx="7729220" cy="3103245"/>
          </a:xfrm>
        </p:spPr>
        <p:txBody>
          <a:bodyPr/>
          <a:lstStyle/>
          <a:p>
            <a:pPr/>
          </a:p>
        </p:txBody>
      </p:sp>
      <p:pic>
        <p:nvPicPr>
          <p:cNvPr id="4" name="Picture1"/>
          <p:cNvPicPr>
            <a:extLst>
              <a:ext uri="smNativeData">
                <pr:smNativeData xmlns:pr="smNativeData" val="SMDATA_18_bUFbZhMAAAAlAAAAEQ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AcAAAA4AAAAAAAAAAAAAAAAAAAA////AAAAAAAAAAAANgkAAD4IAADkCgAAiAoAAAAAAABkAAAAZAAAAAAAAAAjAAAABAAAAGQAAAAXAAAAFAAAALMVAAB0DAAAsxUAAHQM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IPAugX///8BAAAAAAAAAAAAAAAAAAAAAAAAAAAAAAAAAAAAAAAAAAAAAAACf39/APLy8gPMzMwAwMD/AH9/fwAAAAAAAAAAAAAAAAD///8AAAAAACEAAAAYAAAAFAAAALsNAADuBQAARz0AAKMkAAAAAAAAJgAAAAgAAAD//////////w=="/>
              </a:ext>
            </a:extLst>
          </p:cNvPicPr>
          <p:nvPr/>
        </p:nvPicPr>
        <p:blipFill>
          <a:blip r:embed="rId2"/>
          <a:srcRect l="23580" t="21100" r="27880" b="26960"/>
          <a:stretch>
            <a:fillRect/>
          </a:stretch>
        </p:blipFill>
        <p:spPr>
          <a:xfrm>
            <a:off x="2232025" y="963930"/>
            <a:ext cx="7729220" cy="499173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AAAAAAmAAAACAAAAAEAAAAAAAAA"/>
              </a:ext>
            </a:extLst>
          </p:cNvSpPr>
          <p:nvPr>
            <p:ph type="title"/>
          </p:nvPr>
        </p:nvSpPr>
        <p:spPr>
          <a:xfrm>
            <a:off x="2232025" y="964565"/>
            <a:ext cx="7729220" cy="1188085"/>
          </a:xfrm>
        </p:spPr>
        <p:txBody>
          <a:bodyPr/>
          <a:lstStyle/>
          <a:p>
            <a:pPr>
              <a:defRPr cap="all"/>
            </a:pPr>
            <a:r>
              <a:t>jak ji získám?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AAAAAAmAAAACAAAAAEAAAAAAAAA"/>
              </a:ext>
            </a:extLst>
          </p:cNvSpPr>
          <p:nvPr>
            <p:ph type="body" idx="1"/>
          </p:nvPr>
        </p:nvSpPr>
        <p:spPr>
          <a:xfrm>
            <a:off x="2232025" y="2639060"/>
            <a:ext cx="7729220" cy="3103245"/>
          </a:xfrm>
        </p:spPr>
        <p:txBody>
          <a:bodyPr/>
          <a:lstStyle/>
          <a:p>
            <a:pPr>
              <a:defRPr u="sng">
                <a:solidFill>
                  <a:schemeClr val="hlink"/>
                </a:solidFill>
                <a:hlinkClick r:id="rId2"/>
              </a:defRPr>
            </a:pPr>
            <a:r>
              <a:rPr>
                <a:hlinkClick r:id="rId2"/>
              </a:rPr>
              <a:t>https://mzd.gov.cz/jak-lze-ziskat-akreditaci-a-co-je-nutne-dolozit/</a:t>
            </a:r>
            <a:endParaRPr>
              <a:hlinkClick r:id="rId2"/>
            </a:endParaRPr>
          </a:p>
          <a:p>
            <a:pPr/>
            <a:r>
              <a:t>správní poplatek 1 000 Kč kolkem, nebo bankovním převodem na účet číslo: 3711-0002528001/0710, variabilní symbol: IČ (žadatele) a do zprávy pro příjemce uvést, o jakou žádost se jedná (Foniatrie I.stupně) a k žádosti doložit kopii potvrzení o převodu (!)</a:t>
            </a:r>
          </a:p>
          <a:p>
            <a:pPr/>
            <a:r>
              <a:t>V jednom písemném vyhotovení (+ na CD!) zašlete všechny dokumenty            na adresu: Ministerstvo zdravotnictví Oddělení lékařských povolání                          Palackého náměstí 4, 128 01 Praha 2</a:t>
            </a:r>
          </a:p>
          <a:p>
            <a:pPr/>
            <a:r>
              <a:t>Žádost lze podat i výhradně elektronickou podobou prostřednictvím datové schránky Ministerstva zdravotnictví. ID je pv8aaxd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AAAAAAmAAAACAAAAAEAAAAAAAAA"/>
              </a:ext>
            </a:extLst>
          </p:cNvSpPr>
          <p:nvPr>
            <p:ph type="title"/>
          </p:nvPr>
        </p:nvSpPr>
        <p:spPr>
          <a:xfrm>
            <a:off x="2232025" y="964565"/>
            <a:ext cx="7729220" cy="1188085"/>
          </a:xfrm>
        </p:spPr>
        <p:txBody>
          <a:bodyPr/>
          <a:lstStyle/>
          <a:p>
            <a:pPr>
              <a:defRPr cap="all"/>
            </a:pPr>
            <a:r>
              <a:t>jak ji získám?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AAAAAAmAAAACAAAAAEAAAAAAAAA"/>
              </a:ext>
            </a:extLst>
          </p:cNvSpPr>
          <p:nvPr>
            <p:ph type="body" idx="1"/>
          </p:nvPr>
        </p:nvSpPr>
        <p:spPr>
          <a:xfrm>
            <a:off x="2232025" y="2639060"/>
            <a:ext cx="7729220" cy="3103245"/>
          </a:xfrm>
        </p:spPr>
        <p:txBody>
          <a:bodyPr/>
          <a:lstStyle/>
          <a:p>
            <a:pPr/>
            <a:r>
              <a:t>vyplním žádost (o akreditaci I. stupně)</a:t>
            </a:r>
          </a:p>
          <a:p>
            <a:pPr/>
            <a:r>
              <a:t>vygeneruji vzdělávací plán (lékař - nástavbové obory - foniatrie)</a:t>
            </a:r>
          </a:p>
          <a:p>
            <a:pPr/>
            <a:r>
              <a:t>vyplním dotazníky - přístrojové a personální vybavení</a:t>
            </a:r>
          </a:p>
          <a:p>
            <a:pPr/>
            <a:r>
              <a:t>toto vše je na uvedené webové stránce, dotazník na výkony je poněkud matoucí (popis výkonů neodpovídá číselníku a obtížně se to vyhledává)</a:t>
            </a:r>
          </a:p>
          <a:p>
            <a:pPr/>
            <a:r>
              <a:t>pošlu emailem žádost o spolupráci na pracoviště s akreditací II. stupně (aktuálně Foniatrická klinika VFN, FN Hradec Králové, FN Ostrava, FN Motol      v době psaní této prezentace čeká na přístrojové vybavení)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uw0AAO8FAABHPQAAPg0AAAAAAAAmAAAACAAAAAEAAAAAAAAA"/>
              </a:ext>
            </a:extLst>
          </p:cNvSpPr>
          <p:nvPr>
            <p:ph type="title"/>
          </p:nvPr>
        </p:nvSpPr>
        <p:spPr>
          <a:xfrm>
            <a:off x="2232025" y="964565"/>
            <a:ext cx="7729220" cy="1188085"/>
          </a:xfrm>
        </p:spPr>
        <p:txBody>
          <a:bodyPr/>
          <a:lstStyle/>
          <a:p>
            <a:pPr>
              <a:defRPr cap="all"/>
            </a:pPr>
            <a:r>
              <a:t>jak ji získám?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uw0AADwQAABHPQAAUyMAAAAAAAAmAAAACAAAAAEAAAAAAAAA"/>
              </a:ext>
            </a:extLst>
          </p:cNvSpPr>
          <p:nvPr>
            <p:ph type="body" idx="1"/>
          </p:nvPr>
        </p:nvSpPr>
        <p:spPr>
          <a:xfrm>
            <a:off x="2232025" y="2639060"/>
            <a:ext cx="7729220" cy="3103245"/>
          </a:xfrm>
        </p:spPr>
        <p:txBody>
          <a:bodyPr/>
          <a:lstStyle/>
          <a:p>
            <a:pPr/>
            <a:r>
              <a:t>vše pošlu a čekám - jednak než žádost projedná Akreditační komise (jedná nejčastěji per rollam podle počtu podaných žádostí) a po projednání AK ještě na schválení ministerstvem a vystavení akreditace (mají na to 60 dnů!)</a:t>
            </a:r>
          </a:p>
          <a:p>
            <a:pPr/>
            <a:r>
              <a:t>a pak už jen sháním adepty (můžeme školit až dva školence najednou)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6_bUFbZhMAAAAlAAAAZAAAAA8B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AAAAAko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f///wEAAAAAAAAAAAAAAAAAAAAAAAAAAAAAAAAAAAAAAAAAAAAAAAJ/f38A8vLyA8zMzADAwP8Af39/AAAAAAAAAAAAAAAAAAAAAAAAAAAAIQAAABgAAAAUAAAA2wkAALAOAAAtQQAAzxgAAAAAAAAmAAAACAAAAAEAAAAAAAAA"/>
              </a:ext>
            </a:extLst>
          </p:cNvSpPr>
          <p:nvPr>
            <p:ph type="title"/>
          </p:nvPr>
        </p:nvSpPr>
        <p:spPr>
          <a:xfrm>
            <a:off x="1602105" y="2387600"/>
            <a:ext cx="8992870" cy="1645285"/>
          </a:xfrm>
        </p:spPr>
        <p:txBody>
          <a:bodyPr/>
          <a:lstStyle/>
          <a:p>
            <a:pPr>
              <a:defRPr cap="all"/>
            </a:pPr>
            <a:r>
              <a:t>má to cenu, jděte do toho!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6_bUFbZhMAAAAlAAAAZAAAAA8BAAAAkAAAAEgAAACQAAAASAAAAAAAAAAAAAAAAAAAAAEAAABQAAAAAAAAAAAA4D8AAAAAAADgPwAAAAAAAOA/AAAAAAAA4D8AAAAAAADgPwAAAAAAAOA/AAAAAAAA4D8AAAAAAADgPwAAAAAAAOA/AAAAAAAA4D8CAAAAjAAAAAAAAAAAAAAAg8C6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y8vI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g8C6Bf///wEAAAAAAAAAAAAAAAAAAAAAAAAAAAAAAAAAAAAAAAAAAAAAAAJ/f38A8vLyA8zMzADAwP8Af39/AAAAAAAAAAAAAAAAAAAAAAAAAAAAIQAAABgAAAAUAAAAlhAAAMcaAABrOgAAZSIAAAAAAAAmAAAACAAAAAEAAAAAAAAA"/>
              </a:ext>
            </a:extLst>
          </p:cNvSpPr>
          <p:nvPr>
            <p:ph type="body" idx="1"/>
          </p:nvPr>
        </p:nvSpPr>
        <p:spPr>
          <a:xfrm>
            <a:off x="2696210" y="4352925"/>
            <a:ext cx="6800215" cy="1238250"/>
          </a:xfrm>
        </p:spPr>
        <p:txBody>
          <a:bodyPr/>
          <a:lstStyle/>
          <a:p>
            <a:pPr/>
            <a:r>
              <a:t>macadam@email.cz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F2F2F2"/>
      </a:lt2>
      <a:accent1>
        <a:srgbClr val="83C0BA"/>
      </a:accent1>
      <a:accent2>
        <a:srgbClr val="F3AA21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F2F2F2"/>
        </a:lt2>
        <a:accent1>
          <a:srgbClr val="83C0BA"/>
        </a:accent1>
        <a:accent2>
          <a:srgbClr val="F3AA21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F2F2F2"/>
        </a:lt2>
        <a:accent1>
          <a:srgbClr val="83C0BA"/>
        </a:accent1>
        <a:accent2>
          <a:srgbClr val="F3AA21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F2F2F2"/>
        </a:lt2>
        <a:accent1>
          <a:srgbClr val="83C0BA"/>
        </a:accent1>
        <a:accent2>
          <a:srgbClr val="F3AA21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Jan Adam</cp:lastModifiedBy>
  <cp:revision>0</cp:revision>
  <dcterms:created xsi:type="dcterms:W3CDTF">2017-10-19T08:49:36Z</dcterms:created>
  <dcterms:modified xsi:type="dcterms:W3CDTF">2024-06-01T15:42:37Z</dcterms:modified>
</cp:coreProperties>
</file>